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B86-D968-6FED-5327-187A553D8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1906F-16A5-C791-CCB4-1484FF01E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2FD2-C2D5-BE8E-6744-5B336A9F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28871-9125-72EB-B0B2-1B61C69E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9148F-F73D-71B7-2D75-8FF86E89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289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EB96-34B7-38EA-759B-F1FE3F3D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98BC0-2C0A-4007-A9CF-04E791CA2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6581-CBD6-20BE-6DAF-98348EFDC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00AC-BF42-6E3C-E769-202497F3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43F5B-1C6E-8638-784E-121A1CB3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89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40F84D-09C0-16AE-8A1B-02F30561F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E3CC1-7C12-6791-48C9-8595DACD5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2677B-25A0-E489-703A-CC70C01D2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3CA2-28A4-2C03-B111-92D69D41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D4C55-A563-13E7-064F-59792EF8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39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B0C4-4E7C-4410-2B74-11BB3264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BAEF6-CDD6-3E50-807C-A94167DB1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51906-292F-F6D9-758A-7DF32A98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15777-ECF6-D91B-D5E5-520190EC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A3680-56DD-DFAC-9753-EDB561AB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27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252C-49E5-E1D0-7980-ECD393EA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6D71-2A5C-AAFE-D93B-8EE863018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7C7C4-46E2-253F-F815-EEECD1DB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4DA44-129B-0A5A-4432-B746616F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3FB7-530D-BD4D-4DBA-3FDBA155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69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5AAB-4343-D858-F425-0740EF4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4D3B7-7559-159E-0CF9-01D33F1A5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778AF-761D-4E5E-6B20-7E33FC975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00FCE-6480-80B9-8255-C20BBD55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C993D-3BC8-AC0F-5A8C-33535A6A9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F1355-6DA3-5380-E650-E7A49B20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3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CD84-4244-4FFB-952C-A6B4BB01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A8584-4F7E-D7A0-7473-CD3FD8A2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5BDD8-5E0C-D471-A8F1-6E41C0D17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D6411-662D-CC7B-E234-6CFCFE481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BF56DD-D6B8-2306-331E-BB3E28CA0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F8A1B-0150-D694-DE4E-E830F015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352213-E0C2-3974-2670-42309244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DCC42D-E57F-9BB3-8139-E92F06A4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38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6202-E785-AEF6-36A3-7D04C19E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46DB9-06B4-E5AD-5D70-6C83A6C6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28CE9-8BF2-9BEA-FF51-A034A5EE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A8E51-1E78-BE90-78A3-7982505F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49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A25AE-2D5D-0A14-F510-7F90A84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34708-EDE8-EA8F-9B40-63E02CAA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1B453-9838-3506-1556-8058B602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24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2D7B7-8476-E2DA-665B-30907E1D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4D23-BC2C-3CC3-C138-D2FD1ACB3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61AA4-00CE-7A71-970C-C7D4FC32B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A1345-02D4-AF90-EC8A-2EEB9BF5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F2839-9407-CB6A-EF6D-6B6EB971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81DF5-97D6-D550-6D5C-2B9F2D8D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87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D65F-9818-2E7D-883C-8926FD2D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6AF0A-87FB-5D0D-5592-79DC0E680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7828B-0F8C-7906-A7D9-A9615780A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9DA2C-C4A9-F45D-8E4C-0853B001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A6C91-8EB1-6F56-4FC5-EC283C7D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85756-ADF3-8406-F129-7484F7D2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08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BE28A-D837-C10B-EFDE-15D84131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85162-8336-7DB0-585E-D322E9F4B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20B85-CC24-D705-E3A1-010FF322B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421F9-510A-4E54-8154-879EB25AE15E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960B3-35FD-3AEC-7B50-0F51C1DEC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1BF3-CA6C-EF9E-DBD5-77BC4F47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E4D63-D7CF-43CE-9B7D-3669E2359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199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50195-C67A-6800-B73A-0184D17A0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rgbClr val="080808"/>
                </a:solidFill>
              </a:rPr>
              <a:t>Sprint-2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FE93D-1490-64DC-710B-3F6E2B6B5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80808"/>
                </a:solidFill>
              </a:rPr>
              <a:t>Spring Frame Work</a:t>
            </a:r>
            <a:endParaRPr lang="en-IN" b="1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7)">
            <a:extLst>
              <a:ext uri="{FF2B5EF4-FFF2-40B4-BE49-F238E27FC236}">
                <a16:creationId xmlns:a16="http://schemas.microsoft.com/office/drawing/2014/main" id="{460E18E3-7AFA-4AB7-EF18-6AAFA6EC9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2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8)">
            <a:extLst>
              <a:ext uri="{FF2B5EF4-FFF2-40B4-BE49-F238E27FC236}">
                <a16:creationId xmlns:a16="http://schemas.microsoft.com/office/drawing/2014/main" id="{99E0D7EC-4542-60A8-CF49-3C99B112B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9)">
            <a:extLst>
              <a:ext uri="{FF2B5EF4-FFF2-40B4-BE49-F238E27FC236}">
                <a16:creationId xmlns:a16="http://schemas.microsoft.com/office/drawing/2014/main" id="{09170561-261A-C2E4-0BCE-311A5C3F0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2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0)">
            <a:extLst>
              <a:ext uri="{FF2B5EF4-FFF2-40B4-BE49-F238E27FC236}">
                <a16:creationId xmlns:a16="http://schemas.microsoft.com/office/drawing/2014/main" id="{D2F995AC-9A9A-9B5B-30AA-40EB40F601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0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1)">
            <a:extLst>
              <a:ext uri="{FF2B5EF4-FFF2-40B4-BE49-F238E27FC236}">
                <a16:creationId xmlns:a16="http://schemas.microsoft.com/office/drawing/2014/main" id="{8E75C237-97F6-6F06-9B01-76C4AF5B7C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9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2)">
            <a:extLst>
              <a:ext uri="{FF2B5EF4-FFF2-40B4-BE49-F238E27FC236}">
                <a16:creationId xmlns:a16="http://schemas.microsoft.com/office/drawing/2014/main" id="{5708E83D-A431-5D78-2421-5A4AD56D53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3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3)">
            <a:extLst>
              <a:ext uri="{FF2B5EF4-FFF2-40B4-BE49-F238E27FC236}">
                <a16:creationId xmlns:a16="http://schemas.microsoft.com/office/drawing/2014/main" id="{4C7B1A66-8BEE-51CA-C044-A0BF702C51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35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4)">
            <a:extLst>
              <a:ext uri="{FF2B5EF4-FFF2-40B4-BE49-F238E27FC236}">
                <a16:creationId xmlns:a16="http://schemas.microsoft.com/office/drawing/2014/main" id="{77652DBE-C622-2E34-86B3-6487053ABD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5)">
            <a:extLst>
              <a:ext uri="{FF2B5EF4-FFF2-40B4-BE49-F238E27FC236}">
                <a16:creationId xmlns:a16="http://schemas.microsoft.com/office/drawing/2014/main" id="{3304A902-ED50-F415-C33E-8645019D5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8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6)">
            <a:extLst>
              <a:ext uri="{FF2B5EF4-FFF2-40B4-BE49-F238E27FC236}">
                <a16:creationId xmlns:a16="http://schemas.microsoft.com/office/drawing/2014/main" id="{B32E2E37-6F3A-3414-5480-CD684B7D76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1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9)">
            <a:extLst>
              <a:ext uri="{FF2B5EF4-FFF2-40B4-BE49-F238E27FC236}">
                <a16:creationId xmlns:a16="http://schemas.microsoft.com/office/drawing/2014/main" id="{CC204642-92F5-88EB-1B2C-6C2019524A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74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7)">
            <a:extLst>
              <a:ext uri="{FF2B5EF4-FFF2-40B4-BE49-F238E27FC236}">
                <a16:creationId xmlns:a16="http://schemas.microsoft.com/office/drawing/2014/main" id="{887AE2D3-D0DA-1DDB-4A90-B579D5C413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5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8)">
            <a:extLst>
              <a:ext uri="{FF2B5EF4-FFF2-40B4-BE49-F238E27FC236}">
                <a16:creationId xmlns:a16="http://schemas.microsoft.com/office/drawing/2014/main" id="{931B027B-4274-104B-3B5E-761757DA16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0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9)">
            <a:extLst>
              <a:ext uri="{FF2B5EF4-FFF2-40B4-BE49-F238E27FC236}">
                <a16:creationId xmlns:a16="http://schemas.microsoft.com/office/drawing/2014/main" id="{73C0DCAD-87C1-E7FA-959D-B3DFE435AF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28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0)">
            <a:extLst>
              <a:ext uri="{FF2B5EF4-FFF2-40B4-BE49-F238E27FC236}">
                <a16:creationId xmlns:a16="http://schemas.microsoft.com/office/drawing/2014/main" id="{C2E71815-1C20-98D2-8780-DAB1B2DF1A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08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1)">
            <a:extLst>
              <a:ext uri="{FF2B5EF4-FFF2-40B4-BE49-F238E27FC236}">
                <a16:creationId xmlns:a16="http://schemas.microsoft.com/office/drawing/2014/main" id="{2585A761-A34B-7224-D8BA-A32A45050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29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2)">
            <a:extLst>
              <a:ext uri="{FF2B5EF4-FFF2-40B4-BE49-F238E27FC236}">
                <a16:creationId xmlns:a16="http://schemas.microsoft.com/office/drawing/2014/main" id="{DAB06FC6-EB76-FA06-61F4-CED5EF988D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2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3)">
            <a:extLst>
              <a:ext uri="{FF2B5EF4-FFF2-40B4-BE49-F238E27FC236}">
                <a16:creationId xmlns:a16="http://schemas.microsoft.com/office/drawing/2014/main" id="{97F4A2C1-4D36-C7BE-C776-4746BD8F6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9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4)">
            <a:extLst>
              <a:ext uri="{FF2B5EF4-FFF2-40B4-BE49-F238E27FC236}">
                <a16:creationId xmlns:a16="http://schemas.microsoft.com/office/drawing/2014/main" id="{722C9BBB-CB8A-7D79-F007-E40328BB90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17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5)">
            <a:extLst>
              <a:ext uri="{FF2B5EF4-FFF2-40B4-BE49-F238E27FC236}">
                <a16:creationId xmlns:a16="http://schemas.microsoft.com/office/drawing/2014/main" id="{CAC4B0DD-B899-4E9A-9081-C3047CE7F1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66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6)">
            <a:extLst>
              <a:ext uri="{FF2B5EF4-FFF2-40B4-BE49-F238E27FC236}">
                <a16:creationId xmlns:a16="http://schemas.microsoft.com/office/drawing/2014/main" id="{8F6C6B0F-4030-9FF1-AC85-05E926CCBE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6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0)">
            <a:extLst>
              <a:ext uri="{FF2B5EF4-FFF2-40B4-BE49-F238E27FC236}">
                <a16:creationId xmlns:a16="http://schemas.microsoft.com/office/drawing/2014/main" id="{1BDF801B-A56B-472C-4F48-6EC1BFEF7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90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7)">
            <a:extLst>
              <a:ext uri="{FF2B5EF4-FFF2-40B4-BE49-F238E27FC236}">
                <a16:creationId xmlns:a16="http://schemas.microsoft.com/office/drawing/2014/main" id="{0400901F-897F-45DC-FF49-E4A9EC9FFA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6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8)">
            <a:extLst>
              <a:ext uri="{FF2B5EF4-FFF2-40B4-BE49-F238E27FC236}">
                <a16:creationId xmlns:a16="http://schemas.microsoft.com/office/drawing/2014/main" id="{6B5CAF1C-E357-0C0B-D651-93DFE0C313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25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9)">
            <a:extLst>
              <a:ext uri="{FF2B5EF4-FFF2-40B4-BE49-F238E27FC236}">
                <a16:creationId xmlns:a16="http://schemas.microsoft.com/office/drawing/2014/main" id="{5658075A-D396-D2B4-8A32-F0B30F5DD3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1)">
            <a:extLst>
              <a:ext uri="{FF2B5EF4-FFF2-40B4-BE49-F238E27FC236}">
                <a16:creationId xmlns:a16="http://schemas.microsoft.com/office/drawing/2014/main" id="{5CE30D83-4B3F-7DE9-B9A4-025DC9B2AF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8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2)">
            <a:extLst>
              <a:ext uri="{FF2B5EF4-FFF2-40B4-BE49-F238E27FC236}">
                <a16:creationId xmlns:a16="http://schemas.microsoft.com/office/drawing/2014/main" id="{A717AC50-D60A-A111-2A18-EE6CB2BF18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5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3)">
            <a:extLst>
              <a:ext uri="{FF2B5EF4-FFF2-40B4-BE49-F238E27FC236}">
                <a16:creationId xmlns:a16="http://schemas.microsoft.com/office/drawing/2014/main" id="{4764F1ED-BA35-EF19-149B-71AD320737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5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4)">
            <a:extLst>
              <a:ext uri="{FF2B5EF4-FFF2-40B4-BE49-F238E27FC236}">
                <a16:creationId xmlns:a16="http://schemas.microsoft.com/office/drawing/2014/main" id="{7E3DAD61-908F-8029-5EA2-D834B64DF8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1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5)">
            <a:extLst>
              <a:ext uri="{FF2B5EF4-FFF2-40B4-BE49-F238E27FC236}">
                <a16:creationId xmlns:a16="http://schemas.microsoft.com/office/drawing/2014/main" id="{8F9582D3-D13E-CC22-B23D-2F12DDB5C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5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6)">
            <a:extLst>
              <a:ext uri="{FF2B5EF4-FFF2-40B4-BE49-F238E27FC236}">
                <a16:creationId xmlns:a16="http://schemas.microsoft.com/office/drawing/2014/main" id="{48B44C52-9E8E-DDEC-3031-7266D98318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39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Widescreen</PresentationFormat>
  <Paragraphs>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Spring Frame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 Work</dc:title>
  <dc:creator>Vaibhav Chauhan</dc:creator>
  <cp:lastModifiedBy>Vaibhav Chauhan</cp:lastModifiedBy>
  <cp:revision>1</cp:revision>
  <dcterms:created xsi:type="dcterms:W3CDTF">2022-11-16T04:41:13Z</dcterms:created>
  <dcterms:modified xsi:type="dcterms:W3CDTF">2022-11-16T04:42:47Z</dcterms:modified>
</cp:coreProperties>
</file>